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Oscar2000-2020/Dashboard4' TargetMode='External' Type='http://schemas.openxmlformats.org/officeDocument/2006/relationships/hyperlink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F62575A3-1BA3-4A5F-838D-8C9B3187CFF0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us">
                <a:hlinkClick r:id="rId6"/>
              </a:rPr>
              <a:t>Oscar 2000-2020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75D544C2-7C3A-463D-BCFA-72A7A87C1078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3/22/2024 4:27:36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by country (winners)" id="10" name="slide10">
            <a:extLst>
              <a:ext uri="{FF2B5EF4-FFF2-40B4-BE49-F238E27FC236}">
                <a16:creationId xmlns:a16="http://schemas.microsoft.com/office/drawing/2014/main" id="{E1A64A31-D511-412B-A78A-9B322D54C42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450" y="1490662"/>
            <a:ext cx="880110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10 countries" id="11" name="slide11">
            <a:extLst>
              <a:ext uri="{FF2B5EF4-FFF2-40B4-BE49-F238E27FC236}">
                <a16:creationId xmlns:a16="http://schemas.microsoft.com/office/drawing/2014/main" id="{846EAD06-FE91-47FF-BE61-AD1DF8242A9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987" y="1490662"/>
            <a:ext cx="6296025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10 countries (winners)" id="12" name="slide12">
            <a:extLst>
              <a:ext uri="{FF2B5EF4-FFF2-40B4-BE49-F238E27FC236}">
                <a16:creationId xmlns:a16="http://schemas.microsoft.com/office/drawing/2014/main" id="{6303CA32-45BC-4849-9892-0E042E4C055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750" y="1490662"/>
            <a:ext cx="628650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Years\Count of movies\Duration" id="13" name="slide13">
            <a:extLst>
              <a:ext uri="{FF2B5EF4-FFF2-40B4-BE49-F238E27FC236}">
                <a16:creationId xmlns:a16="http://schemas.microsoft.com/office/drawing/2014/main" id="{5F265F02-29A9-4148-BAF6-BD5E7E2FB58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975" y="895350"/>
            <a:ext cx="192405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inners" id="14" name="slide14">
            <a:extLst>
              <a:ext uri="{FF2B5EF4-FFF2-40B4-BE49-F238E27FC236}">
                <a16:creationId xmlns:a16="http://schemas.microsoft.com/office/drawing/2014/main" id="{97A743EF-0D94-4E36-9B8A-257EC3D2C95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170" y="0"/>
            <a:ext cx="23365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ominated" id="15" name="slide15">
            <a:extLst>
              <a:ext uri="{FF2B5EF4-FFF2-40B4-BE49-F238E27FC236}">
                <a16:creationId xmlns:a16="http://schemas.microsoft.com/office/drawing/2014/main" id="{240C3A98-D815-411D-AB94-C032BDC540D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314" y="0"/>
            <a:ext cx="1473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uration" id="16" name="slide16">
            <a:extLst>
              <a:ext uri="{FF2B5EF4-FFF2-40B4-BE49-F238E27FC236}">
                <a16:creationId xmlns:a16="http://schemas.microsoft.com/office/drawing/2014/main" id="{EA0C21DA-E2E1-4E2F-B127-99B2979C4E2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490662"/>
            <a:ext cx="857250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Analysis" id="17" name="slide17">
            <a:extLst>
              <a:ext uri="{FF2B5EF4-FFF2-40B4-BE49-F238E27FC236}">
                <a16:creationId xmlns:a16="http://schemas.microsoft.com/office/drawing/2014/main" id="{57CDD1DE-10C0-4422-A70C-25E02CF68AAE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677" y="0"/>
            <a:ext cx="8574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Analysis 3" id="18" name="slide18">
            <a:extLst>
              <a:ext uri="{FF2B5EF4-FFF2-40B4-BE49-F238E27FC236}">
                <a16:creationId xmlns:a16="http://schemas.microsoft.com/office/drawing/2014/main" id="{827AD3A3-EEC8-4E19-BCCB-B29E1D997F99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677" y="0"/>
            <a:ext cx="8574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Analysis 2" id="19" name="slide19">
            <a:extLst>
              <a:ext uri="{FF2B5EF4-FFF2-40B4-BE49-F238E27FC236}">
                <a16:creationId xmlns:a16="http://schemas.microsoft.com/office/drawing/2014/main" id="{540F0BA0-55C5-4D62-87E9-44711571549D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677" y="0"/>
            <a:ext cx="8574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by years" id="2" name="slide2">
            <a:extLst>
              <a:ext uri="{FF2B5EF4-FFF2-40B4-BE49-F238E27FC236}">
                <a16:creationId xmlns:a16="http://schemas.microsoft.com/office/drawing/2014/main" id="{1939C41F-F742-4EF5-9A6C-8CDAE7012E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412" y="1490662"/>
            <a:ext cx="4829175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Analysis 4" id="20" name="slide20">
            <a:extLst>
              <a:ext uri="{FF2B5EF4-FFF2-40B4-BE49-F238E27FC236}">
                <a16:creationId xmlns:a16="http://schemas.microsoft.com/office/drawing/2014/main" id="{4BD5D0FE-7367-4E49-A80E-2E1BB64945AB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677" y="0"/>
            <a:ext cx="8574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that didn&amp;apos;t win by countries" id="3" name="slide3">
            <a:extLst>
              <a:ext uri="{FF2B5EF4-FFF2-40B4-BE49-F238E27FC236}">
                <a16:creationId xmlns:a16="http://schemas.microsoft.com/office/drawing/2014/main" id="{0C5966AD-CF6B-412E-965B-8C0460B4C1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624" y="0"/>
            <a:ext cx="546275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-winners by countries" id="4" name="slide4">
            <a:extLst>
              <a:ext uri="{FF2B5EF4-FFF2-40B4-BE49-F238E27FC236}">
                <a16:creationId xmlns:a16="http://schemas.microsoft.com/office/drawing/2014/main" id="{7E04D6E8-D00C-4F26-8CCA-6454973B71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550" y="0"/>
            <a:ext cx="7200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by genre" id="5" name="slide5">
            <a:extLst>
              <a:ext uri="{FF2B5EF4-FFF2-40B4-BE49-F238E27FC236}">
                <a16:creationId xmlns:a16="http://schemas.microsoft.com/office/drawing/2014/main" id="{91D0AC4E-DB68-418B-B78D-3BF766889D7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037" y="1495425"/>
            <a:ext cx="7019925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by genre (winners)" id="6" name="slide6">
            <a:extLst>
              <a:ext uri="{FF2B5EF4-FFF2-40B4-BE49-F238E27FC236}">
                <a16:creationId xmlns:a16="http://schemas.microsoft.com/office/drawing/2014/main" id="{DBDDEC06-0BD6-42C2-AE6C-4E1A3768BFD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037" y="1495425"/>
            <a:ext cx="7019925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by language top 20" id="7" name="slide7">
            <a:extLst>
              <a:ext uri="{FF2B5EF4-FFF2-40B4-BE49-F238E27FC236}">
                <a16:creationId xmlns:a16="http://schemas.microsoft.com/office/drawing/2014/main" id="{CC2019BE-7F92-41A8-BBAA-1B3481F37D8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212" y="1228725"/>
            <a:ext cx="8791575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by language top 20 (winners)" id="8" name="slide8">
            <a:extLst>
              <a:ext uri="{FF2B5EF4-FFF2-40B4-BE49-F238E27FC236}">
                <a16:creationId xmlns:a16="http://schemas.microsoft.com/office/drawing/2014/main" id="{3FB1DF62-AC79-4DB8-A42C-72F747FF2DF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912" y="1323975"/>
            <a:ext cx="9020175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vies by country" id="9" name="slide9">
            <a:extLst>
              <a:ext uri="{FF2B5EF4-FFF2-40B4-BE49-F238E27FC236}">
                <a16:creationId xmlns:a16="http://schemas.microsoft.com/office/drawing/2014/main" id="{7070B6F5-6B80-45E0-9DA1-8906F108E9E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450" y="1490662"/>
            <a:ext cx="880110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2024-03-22T16:27:39Z</dcterms:created>
  <dcterms:modified xsi:type="dcterms:W3CDTF">2024-03-22T16:27:39Z</dcterms:modified>
</cp:coreProperties>
</file>

<file path=docProps/thumbnail.jpeg>
</file>